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6767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 1-6 м/с. Температура воздуха ночью 1-3 мороза, днем 14-16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86936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56074</TotalTime>
  <Words>587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6332</cp:revision>
  <cp:lastPrinted>2021-02-03T11:37:00Z</cp:lastPrinted>
  <dcterms:created xsi:type="dcterms:W3CDTF">2018-03-27T06:03:00Z</dcterms:created>
  <dcterms:modified xsi:type="dcterms:W3CDTF">2025-10-03T09:13:00Z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