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7" d="100"/>
          <a:sy n="97" d="100"/>
        </p:scale>
        <p:origin x="90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893404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6797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восточный, юго-восточный 9-14, порывы 15-20 м/с. Температура воздуха ночью 8-10, днем 21-23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28689</TotalTime>
  <Words>587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4012</cp:revision>
  <cp:lastPrinted>2021-10-15T03:50:29Z</cp:lastPrinted>
  <dcterms:created xsi:type="dcterms:W3CDTF">2018-03-27T06:03:00Z</dcterms:created>
  <dcterms:modified xsi:type="dcterms:W3CDTF">2025-10-03T06:38:00Z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