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00617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179412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Облачно, утром и днем осадки (дождь, снег). Ветер северо-западный 9-14, днем 15-20 м/с. Температура воздуха ночью 0-2, днем 4-6 тепла.</a:t>
            </a:r>
            <a:endParaRPr lang="ru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630936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октября, ночью 05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49941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7159</cp:revision>
  <cp:lastPrinted>2025-08-12T06:13:34Z</cp:lastPrinted>
  <dcterms:created xsi:type="dcterms:W3CDTF">2018-03-27T06:03:00Z</dcterms:created>
  <dcterms:modified xsi:type="dcterms:W3CDTF">2025-10-03T06:05:37Z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