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138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64040203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>
            <a:extLst/>
          </a:blip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792972676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</a:t>
                      </a:r>
                      <a:r>
                        <a:rPr dirty="0" smtClean="0"/>
                        <a:t>№</a:t>
                      </a:r>
                      <a:r>
                        <a:rPr lang="kk-KZ" dirty="0" smtClean="0"/>
                        <a:t>27</a:t>
                      </a:r>
                      <a:r>
                        <a:rPr lang="" dirty="0" smtClean="0"/>
                        <a:t>6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 smtClean="0"/>
                        <a:t>0</a:t>
                      </a:r>
                      <a:r>
                        <a:rPr lang="" sz="1100" baseline="0" dirty="0" smtClean="0"/>
                        <a:t>3</a:t>
                      </a:r>
                      <a:r>
                        <a:rPr lang="ru-RU" sz="1100" baseline="0" dirty="0" smtClean="0"/>
                        <a:t> </a:t>
                      </a:r>
                      <a:r>
                        <a:rPr lang="kk-KZ" sz="1100" baseline="0" dirty="0" smtClean="0"/>
                        <a:t>октября</a:t>
                      </a:r>
                      <a:r>
                        <a:rPr lang="ru-RU" sz="1100" baseline="0" dirty="0" smtClean="0"/>
                        <a:t> </a:t>
                      </a:r>
                      <a:r>
                        <a:rPr sz="1200" dirty="0" smtClean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 smtClean="0"/>
              <a:t>а</a:t>
            </a:r>
            <a:r>
              <a:rPr lang="ru-RU" dirty="0" smtClean="0"/>
              <a:t> </a:t>
            </a:r>
            <a:r>
              <a:rPr lang="kk-KZ" dirty="0" smtClean="0"/>
              <a:t>0</a:t>
            </a:r>
            <a:r>
              <a:rPr lang="" smtClean="0"/>
              <a:t>3</a:t>
            </a:r>
            <a:r>
              <a:rPr lang="kk-KZ" smtClean="0"/>
              <a:t> </a:t>
            </a:r>
            <a:r>
              <a:rPr lang="kk-KZ" dirty="0" smtClean="0"/>
              <a:t>октября</a:t>
            </a:r>
            <a:r>
              <a:rPr lang="ru-RU" dirty="0" smtClean="0"/>
              <a:t> </a:t>
            </a:r>
            <a:r>
              <a:rPr dirty="0" smtClean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163819" y="170852"/>
            <a:ext cx="4623437" cy="20672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hangingPunct="1"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утром и днем небольшие осадки (дождь, снег). Ветер северо-западный 9-14 м/с. Температура воздуха ночью 0-2, днем 6-8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60000" algn="ctr">
              <a:spcAft>
                <a:spcPts val="100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о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к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indent="36000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октября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</a:p>
          <a:p>
            <a:pPr algn="just">
              <a:spcAft>
                <a:spcPts val="1000"/>
              </a:spcAft>
            </a:pP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мороза.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3175" y="2335211"/>
            <a:ext cx="4608510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182563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748552222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23</a:t>
                      </a:r>
                      <a:endParaRPr lang="kk-KZ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992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32</a:t>
                      </a:r>
                      <a:endParaRPr lang="ru-RU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 smtClean="0">
                <a:latin typeface="Times New Roman"/>
                <a:ea typeface="Times New Roman"/>
                <a:cs typeface="Times New Roman"/>
                <a:sym typeface="Times New Roman"/>
              </a:rPr>
              <a:t>Туяк С</a:t>
            </a:r>
            <a:r>
              <a:rPr dirty="0" smtClean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dirty="0" err="1" smtClean="0">
                <a:latin typeface="Times New Roman"/>
                <a:ea typeface="Times New Roman"/>
                <a:cs typeface="Times New Roman"/>
                <a:sym typeface="Times New Roman"/>
              </a:rPr>
              <a:t>Алданбергенова</a:t>
            </a:r>
            <a:r>
              <a:rPr dirty="0" smtClean="0">
                <a:latin typeface="Times New Roman"/>
                <a:ea typeface="Times New Roman"/>
                <a:cs typeface="Times New Roman"/>
                <a:sym typeface="Times New Roman"/>
              </a:rPr>
              <a:t>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</TotalTime>
  <Words>621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baron</cp:lastModifiedBy>
  <cp:revision>117</cp:revision>
  <dcterms:modified xsi:type="dcterms:W3CDTF">2025-10-03T08:06:04Z</dcterms:modified>
</cp:coreProperties>
</file>