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7112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временами осадки (дождь, снег). Ветер 9-14  м/с. Температура воздуха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1-3, днем 3-5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04776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24475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3829</cp:revision>
  <cp:lastPrinted>2021-07-01T03:56:27Z</cp:lastPrinted>
  <dcterms:created xsi:type="dcterms:W3CDTF">2018-03-27T06:03:00Z</dcterms:created>
  <dcterms:modified xsi:type="dcterms:W3CDTF">2025-10-03T06:21:12Z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