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96450168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276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северо-восточный, северный 5-10 м/с. Температура воздуха ночью 1-3 мороза, днем 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1-3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3753301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5196</TotalTime>
  <Words>562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890</cp:revision>
  <cp:lastPrinted>2021-07-01T03:56:27Z</cp:lastPrinted>
  <dcterms:created xsi:type="dcterms:W3CDTF">2024-09-22T07:48:17Z</dcterms:created>
  <dcterms:modified xsi:type="dcterms:W3CDTF">2025-10-03T07:00:23Z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