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276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03 октября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7978" y="215900"/>
            <a:ext cx="4935537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04 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4-6, </a:t>
            </a:r>
            <a:r>
              <a:rPr lang="ru-RU" sz="1100" dirty="0" smtClean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16-18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северо-восточный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3-5</a:t>
            </a:r>
            <a:r>
              <a:rPr lang="kk-KZ" sz="1100" dirty="0" smtClean="0">
                <a:solidFill>
                  <a:schemeClr val="tx1"/>
                </a:solidFill>
              </a:rPr>
              <a:t> тепла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5983652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1530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04 ок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тября,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05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октября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03 октября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): Кисебаев Д.К. 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26825</TotalTime>
  <Words>773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6375</cp:revision>
  <cp:lastPrinted>2021-07-01T09:11:30Z</cp:lastPrinted>
  <dcterms:created xsi:type="dcterms:W3CDTF">2018-03-27T06:03:00Z</dcterms:created>
  <dcterms:modified xsi:type="dcterms:W3CDTF">2025-10-03T05:28:21Z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