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3318"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63720583"/>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276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 </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қазан</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80254022"/>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47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0,094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1128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0,226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154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0,769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106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0,264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0,438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102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0,512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04 </a:t>
            </a:r>
            <a:r>
              <a:rPr lang="kk-KZ" altLang="ru-RU" sz="1100" b="1" dirty="0" smtClean="0">
                <a:latin typeface="Times New Roman" panose="02020603050405020304" pitchFamily="18" charset="0"/>
                <a:cs typeface="Times New Roman" panose="02020603050405020304" pitchFamily="18" charset="0"/>
              </a:rPr>
              <a:t>қазанға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03 </a:t>
            </a:r>
            <a:r>
              <a:rPr lang="kk-KZ" altLang="ru-RU" sz="1100" b="1" dirty="0" smtClean="0">
                <a:latin typeface="Times New Roman" panose="02020603050405020304" pitchFamily="18" charset="0"/>
                <a:cs typeface="Times New Roman" panose="02020603050405020304" pitchFamily="18" charset="0"/>
              </a:rPr>
              <a:t>қазан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04 </a:t>
            </a:r>
            <a:r>
              <a:rPr lang="ru-RU" altLang="ru-RU" sz="1100" b="1" dirty="0" err="1" smtClean="0">
                <a:latin typeface="Times New Roman" panose="02020603050405020304" pitchFamily="18" charset="0"/>
                <a:cs typeface="Times New Roman" panose="02020603050405020304" pitchFamily="18" charset="0"/>
              </a:rPr>
              <a:t>қазан</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Жел солтүстік-шығыстан оңтүстік шығысқа ауысып соғады</a:t>
            </a:r>
            <a:r>
              <a:rPr lang="kk-KZ" sz="1100" dirty="0">
                <a:latin typeface="Times New Roman" pitchFamily="18" charset="0"/>
                <a:cs typeface="Times New Roman" pitchFamily="18" charset="0"/>
              </a:rPr>
              <a:t>, күші </a:t>
            </a:r>
            <a:r>
              <a:rPr lang="kk-KZ" sz="1100" dirty="0" smtClean="0">
                <a:latin typeface="Times New Roman" pitchFamily="18" charset="0"/>
                <a:cs typeface="Times New Roman" pitchFamily="18" charset="0"/>
              </a:rPr>
              <a:t>7-12 </a:t>
            </a:r>
            <a:r>
              <a:rPr lang="kk-KZ" sz="1100" dirty="0">
                <a:latin typeface="Times New Roman" pitchFamily="18" charset="0"/>
                <a:cs typeface="Times New Roman" pitchFamily="18" charset="0"/>
              </a:rPr>
              <a:t>м/с. Ауа температурасы түнде 0-2 градус жылы, топырақ бетінде 3 градус үсік, күндіз </a:t>
            </a:r>
            <a:r>
              <a:rPr lang="kk-KZ" sz="1100" dirty="0" smtClean="0">
                <a:latin typeface="Times New Roman" pitchFamily="18" charset="0"/>
                <a:cs typeface="Times New Roman" pitchFamily="18" charset="0"/>
              </a:rPr>
              <a:t>16-18 </a:t>
            </a:r>
            <a:r>
              <a:rPr lang="kk-KZ" sz="1100" dirty="0">
                <a:latin typeface="Times New Roman" pitchFamily="18" charset="0"/>
                <a:cs typeface="Times New Roman" pitchFamily="18" charset="0"/>
              </a:rPr>
              <a:t>градус жылы</a:t>
            </a:r>
            <a:r>
              <a:rPr lang="kk-KZ" sz="1100" dirty="0" smtClean="0">
                <a:latin typeface="Times New Roman" pitchFamily="18" charset="0"/>
                <a:cs typeface="Times New Roman" pitchFamily="18" charset="0"/>
              </a:rPr>
              <a:t>.</a:t>
            </a:r>
            <a:endParaRPr lang="ru-RU" sz="1100" dirty="0" smtClean="0">
              <a:latin typeface="Times New Roman" pitchFamily="18" charset="0"/>
              <a:cs typeface="Times New Roman" pitchFamily="18" charset="0"/>
            </a:endParaRP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05 </a:t>
            </a:r>
            <a:r>
              <a:rPr lang="kk-KZ" sz="1100" b="1" dirty="0" smtClean="0">
                <a:solidFill>
                  <a:srgbClr val="000000"/>
                </a:solidFill>
                <a:latin typeface="Times New Roman" pitchFamily="18" charset="0"/>
                <a:cs typeface="Times New Roman" pitchFamily="18" charset="0"/>
                <a:sym typeface="+mn-ea"/>
              </a:rPr>
              <a:t>қазанға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04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қазан</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05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қазан</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ru-RU"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оңтүстік-шығыстан </a:t>
            </a:r>
            <a:r>
              <a:rPr lang="kk-KZ" sz="1100" dirty="0" smtClean="0">
                <a:latin typeface="Times New Roman" pitchFamily="18" charset="0"/>
                <a:cs typeface="Times New Roman" pitchFamily="18" charset="0"/>
              </a:rPr>
              <a:t>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7-12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5</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-7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04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қазан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05</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itchFamily="18" charset="0"/>
                <a:cs typeface="Times New Roman" pitchFamily="18" charset="0"/>
                <a:sym typeface="+mn-ea"/>
              </a:rPr>
              <a:t>қазан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жиналуына</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жоғары </a:t>
            </a:r>
            <a:r>
              <a:rPr lang="kk-KZ" sz="1100" dirty="0" smtClean="0">
                <a:solidFill>
                  <a:schemeClr val="tx1"/>
                </a:solidFill>
                <a:latin typeface="Times New Roman" panose="02020603050405020304" pitchFamily="18" charset="0"/>
                <a:cs typeface="Times New Roman" panose="02020603050405020304" pitchFamily="18" charset="0"/>
              </a:rPr>
              <a:t>болуы</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35227</TotalTime>
  <Words>573</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6781</cp:revision>
  <cp:lastPrinted>2021-07-01T03:56:27Z</cp:lastPrinted>
  <dcterms:created xsi:type="dcterms:W3CDTF">2018-03-27T06:03:00Z</dcterms:created>
  <dcterms:modified xsi:type="dcterms:W3CDTF">2025-10-03T06:15:17Z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