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089270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Жел солтүстік-шығыстан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күндіз 17-19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6575426"/>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1442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0.288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33703372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16592</TotalTime>
  <Words>533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3927</cp:revision>
  <cp:lastPrinted>2021-07-01T07:38:07Z</cp:lastPrinted>
  <dcterms:created xsi:type="dcterms:W3CDTF">2018-03-27T06:03:00Z</dcterms:created>
  <dcterms:modified xsi:type="dcterms:W3CDTF">2025-10-03T07:38:31Z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