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35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03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a:latin typeface="Times New Roman" panose="02020603050405020304" pitchFamily="18" charset="0"/>
                <a:cs typeface="Times New Roman" panose="02020603050405020304" pitchFamily="18" charset="0"/>
              </a:rPr>
              <a:t>03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5283712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04</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аздаған</a:t>
            </a:r>
            <a:r>
              <a:rPr lang="kk-KZ" sz="1100" dirty="0" smtClean="0"/>
              <a:t> </a:t>
            </a:r>
            <a:r>
              <a:rPr lang="kk-KZ" sz="1100" dirty="0" smtClean="0">
                <a:latin typeface="Times New Roman" pitchFamily="18" charset="0"/>
                <a:cs typeface="Times New Roman" pitchFamily="18" charset="0"/>
              </a:rPr>
              <a:t>жауын-шашын </a:t>
            </a:r>
            <a:r>
              <a:rPr lang="kk-KZ" sz="1100" dirty="0" smtClean="0">
                <a:latin typeface="Times New Roman" pitchFamily="18" charset="0"/>
                <a:cs typeface="Times New Roman" pitchFamily="18" charset="0"/>
              </a:rPr>
              <a:t>(жаңбыр, қар).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екпіні </a:t>
            </a:r>
            <a:r>
              <a:rPr lang="kk-KZ" sz="1100" dirty="0">
                <a:latin typeface="Times New Roman" pitchFamily="18" charset="0"/>
                <a:cs typeface="Times New Roman" pitchFamily="18" charset="0"/>
              </a:rPr>
              <a:t>15-20 </a:t>
            </a:r>
            <a:r>
              <a:rPr lang="kk-KZ" sz="1100" dirty="0" smtClean="0">
                <a:latin typeface="Times New Roman" pitchFamily="18" charset="0"/>
                <a:cs typeface="Times New Roman" pitchFamily="18" charset="0"/>
              </a:rPr>
              <a:t>м/с, күндіз</a:t>
            </a:r>
            <a:r>
              <a:rPr lang="kk-KZ" sz="1100" dirty="0" smtClean="0">
                <a:latin typeface="Times New Roman" pitchFamily="18" charset="0"/>
                <a:cs typeface="Times New Roman" pitchFamily="18" charset="0"/>
              </a:rPr>
              <a:t> 15-20 м/с</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05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1-3 </a:t>
            </a:r>
            <a:r>
              <a:rPr lang="kk-KZ" sz="1100" dirty="0" smtClean="0">
                <a:latin typeface="Times New Roman" pitchFamily="18" charset="0"/>
                <a:cs typeface="Times New Roman" pitchFamily="18" charset="0"/>
              </a:rPr>
              <a:t>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05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17294</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6966</cp:revision>
  <cp:lastPrinted>2021-07-01T03:56:27Z</cp:lastPrinted>
  <dcterms:created xsi:type="dcterms:W3CDTF">2018-03-27T06:03:00Z</dcterms:created>
  <dcterms:modified xsi:type="dcterms:W3CDTF">2025-10-03T08:09:36Z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