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506552333"/>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232873217"/>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a:t>
            </a:r>
            <a:r>
              <a:rPr lang="kk-KZ" altLang="ru-RU" sz="1200" b="1" dirty="0" smtClean="0">
                <a:latin typeface="Times New Roman" pitchFamily="18" charset="0"/>
                <a:cs typeface="Times New Roman" pitchFamily="18" charset="0"/>
              </a:rPr>
              <a:t> 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8518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04 қазанға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03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04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Ашық</a:t>
            </a:r>
            <a:r>
              <a:rPr lang="kk-KZ" sz="1200" kern="1400" dirty="0">
                <a:latin typeface="Times New Roman"/>
                <a:ea typeface="Times New Roman"/>
              </a:rPr>
              <a:t>, жауын-шашынсыз. </a:t>
            </a:r>
            <a:r>
              <a:rPr lang="kk-KZ" sz="1200" kern="1400" dirty="0" smtClean="0">
                <a:latin typeface="Times New Roman"/>
                <a:ea typeface="Times New Roman"/>
              </a:rPr>
              <a:t>Солтүстік-шығыстан оңтүстік-шығысқа </a:t>
            </a:r>
            <a:r>
              <a:rPr lang="kk-KZ" sz="1200" kern="1400" dirty="0">
                <a:latin typeface="Times New Roman"/>
                <a:ea typeface="Times New Roman"/>
              </a:rPr>
              <a:t>жел </a:t>
            </a:r>
            <a:r>
              <a:rPr lang="kk-KZ" sz="1200" kern="1400" dirty="0" smtClean="0">
                <a:latin typeface="Times New Roman"/>
                <a:ea typeface="Times New Roman"/>
              </a:rPr>
              <a:t>ауысады</a:t>
            </a:r>
            <a:r>
              <a:rPr lang="kk-KZ" sz="1200" kern="1400" dirty="0">
                <a:latin typeface="Times New Roman"/>
                <a:ea typeface="Times New Roman"/>
              </a:rPr>
              <a:t>, күші </a:t>
            </a:r>
            <a:r>
              <a:rPr lang="kk-KZ" sz="1200" kern="1400" dirty="0" smtClean="0">
                <a:latin typeface="Times New Roman"/>
                <a:ea typeface="Times New Roman"/>
              </a:rPr>
              <a:t>түнде 0-5, күндіз 5-10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5-7, </a:t>
            </a:r>
            <a:r>
              <a:rPr lang="kk-KZ" sz="1200" kern="1400" dirty="0">
                <a:latin typeface="Times New Roman"/>
                <a:ea typeface="Times New Roman"/>
              </a:rPr>
              <a:t>күндіз </a:t>
            </a:r>
            <a:r>
              <a:rPr lang="kk-KZ" sz="1200" kern="1400" dirty="0" smtClean="0">
                <a:latin typeface="Times New Roman"/>
                <a:ea typeface="Times New Roman"/>
              </a:rPr>
              <a:t>20-22 жылы.</a:t>
            </a:r>
          </a:p>
          <a:p>
            <a:pPr algn="just"/>
            <a:endParaRPr lang="kk-KZ" altLang="ru-RU" sz="1200" b="1" kern="1400" dirty="0">
              <a:latin typeface="Times New Roman"/>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04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05 </a:t>
            </a:r>
            <a:r>
              <a:rPr lang="ru-RU" altLang="ru-RU" sz="1150" b="1" dirty="0" err="1" smtClean="0">
                <a:latin typeface="Times New Roman" pitchFamily="18" charset="0"/>
                <a:cs typeface="Times New Roman" pitchFamily="18" charset="0"/>
              </a:rPr>
              <a:t>қазан</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Ашық, жауын-шашынсыз. </a:t>
            </a:r>
            <a:r>
              <a:rPr lang="kk-KZ" sz="1200" kern="1400" dirty="0" smtClean="0">
                <a:latin typeface="Times New Roman"/>
                <a:ea typeface="Times New Roman"/>
              </a:rPr>
              <a:t>Солтүстік-шығыстан жел соғады, күші 0-5 м/с</a:t>
            </a:r>
            <a:r>
              <a:rPr lang="kk-KZ" sz="1200" kern="1400" dirty="0">
                <a:latin typeface="Times New Roman"/>
                <a:ea typeface="Times New Roman"/>
              </a:rPr>
              <a:t>. Ауа температурасы </a:t>
            </a:r>
            <a:r>
              <a:rPr lang="kk-KZ" sz="1200" kern="1400" dirty="0" smtClean="0">
                <a:latin typeface="Times New Roman"/>
                <a:ea typeface="Times New Roman"/>
              </a:rPr>
              <a:t>6-8 жылы</a:t>
            </a:r>
            <a:r>
              <a:rPr lang="kk-KZ" sz="1200" kern="1400" dirty="0">
                <a:latin typeface="Times New Roman"/>
                <a:ea typeface="Times New Roman"/>
              </a:rPr>
              <a:t>.</a:t>
            </a: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97092"/>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altLang="ru-RU" sz="1150" b="1" dirty="0" err="1" smtClean="0">
                <a:solidFill>
                  <a:prstClr val="black"/>
                </a:solidFill>
                <a:latin typeface="Times New Roman" pitchFamily="18" charset="0"/>
                <a:cs typeface="Times New Roman" pitchFamily="18" charset="0"/>
              </a:rPr>
              <a:t>жиналуына</a:t>
            </a:r>
            <a:r>
              <a:rPr lang="ru-RU" altLang="ru-RU" sz="1150" b="1" dirty="0" smtClean="0">
                <a:solidFill>
                  <a:prstClr val="black"/>
                </a:solidFill>
                <a:latin typeface="Times New Roman" pitchFamily="18" charset="0"/>
                <a:cs typeface="Times New Roman"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Мырзашева К.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30453</TotalTime>
  <Words>573</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4991</cp:revision>
  <cp:lastPrinted>2023-02-06T06:57:51Z</cp:lastPrinted>
  <dcterms:created xsi:type="dcterms:W3CDTF">2018-03-27T06:03:00Z</dcterms:created>
  <dcterms:modified xsi:type="dcterms:W3CDTF">2025-10-03T08:45:56Z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