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214431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276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212574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04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03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04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таңертең және күндіз жауын-шашын (жаңбыр, қар). Солтүстік-батыстан жел соғады, күші 9-14, күндіз 15-20 м/с. Ауа температурасы </a:t>
            </a:r>
            <a:r>
              <a:rPr lang="kk-KZ" sz="1100">
                <a:latin typeface="Times New Roman" panose="02020603050405020304" pitchFamily="18" charset="0"/>
                <a:cs typeface="Times New Roman" panose="02020603050405020304" pitchFamily="18" charset="0"/>
              </a:rPr>
              <a:t>түнде 0-2</a:t>
            </a:r>
            <a:r>
              <a:rPr lang="kk-KZ" sz="1100" dirty="0">
                <a:latin typeface="Times New Roman" panose="02020603050405020304" pitchFamily="18" charset="0"/>
                <a:cs typeface="Times New Roman" panose="02020603050405020304" pitchFamily="18" charset="0"/>
              </a:rPr>
              <a:t>, күндіз 4-6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05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04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05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9-14 м/с.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04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05</a:t>
            </a:r>
            <a:r>
              <a:rPr lang="ru-RU" sz="1200" dirty="0">
                <a:solidFill>
                  <a:schemeClr val="tx1"/>
                </a:solidFill>
                <a:latin typeface="Times New Roman" panose="02020603050405020304" pitchFamily="18" charset="0"/>
                <a:cs typeface="Times New Roman" panose="02020603050405020304" pitchFamily="18" charset="0"/>
              </a:rPr>
              <a:t> </a:t>
            </a:r>
            <a:r>
              <a:rPr lang="kk-KZ" sz="1100">
                <a:solidFill>
                  <a:schemeClr val="tx1"/>
                </a:solidFill>
                <a:latin typeface="Times New Roman" panose="02020603050405020304" pitchFamily="18" charset="0"/>
                <a:cs typeface="Times New Roman" panose="02020603050405020304" pitchFamily="18" charset="0"/>
              </a:rPr>
              <a:t>қазанда</a:t>
            </a:r>
            <a:r>
              <a:rPr lang="ru-RU" sz="110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46194</TotalTime>
  <Words>614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6863</cp:revision>
  <cp:lastPrinted>2025-07-15T07:11:11Z</cp:lastPrinted>
  <dcterms:created xsi:type="dcterms:W3CDTF">2018-03-27T06:03:00Z</dcterms:created>
  <dcterms:modified xsi:type="dcterms:W3CDTF">2025-10-03T06:06:00Z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