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837872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03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 бұлтты, жауын-шашынсыз. Шығыстан жел </a:t>
            </a:r>
            <a:r>
              <a:rPr lang="kk-KZ" sz="1150" dirty="0" smtClean="0">
                <a:latin typeface="Times New Roman" panose="02020603050405020304" pitchFamily="18" charset="0"/>
                <a:cs typeface="Times New Roman" panose="02020603050405020304" pitchFamily="18" charset="0"/>
              </a:rPr>
              <a:t>соғады, </a:t>
            </a:r>
            <a:r>
              <a:rPr lang="kk-KZ" sz="1150">
                <a:latin typeface="Times New Roman" panose="02020603050405020304" pitchFamily="18" charset="0"/>
                <a:cs typeface="Times New Roman" panose="02020603050405020304" pitchFamily="18" charset="0"/>
              </a:rPr>
              <a:t>күші </a:t>
            </a:r>
            <a:r>
              <a:rPr lang="kk-KZ" sz="1150" smtClean="0">
                <a:latin typeface="Times New Roman" panose="02020603050405020304" pitchFamily="18" charset="0"/>
                <a:cs typeface="Times New Roman" panose="02020603050405020304" pitchFamily="18" charset="0"/>
              </a:rPr>
              <a:t>1-6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түнде </a:t>
            </a:r>
            <a:r>
              <a:rPr lang="kk-KZ" sz="1150" dirty="0" smtClean="0">
                <a:latin typeface="Times New Roman" panose="02020603050405020304" pitchFamily="18" charset="0"/>
                <a:cs typeface="Times New Roman" panose="02020603050405020304" pitchFamily="18" charset="0"/>
              </a:rPr>
              <a:t>1-3 градус суық,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14-16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05 </a:t>
            </a:r>
            <a:r>
              <a:rPr lang="kk-KZ" sz="1150" b="1" dirty="0" smtClean="0">
                <a:latin typeface="Times New Roman" panose="02020603050405020304" pitchFamily="18" charset="0"/>
                <a:cs typeface="Times New Roman" panose="02020603050405020304" pitchFamily="18" charset="0"/>
              </a:rPr>
              <a:t>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04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Ашық. Оңтүстік-шығыстан жел соғады, күші 0-5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0-2 градус суық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7804140"/>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2619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1,051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04 </a:t>
            </a:r>
            <a:r>
              <a:rPr lang="kk-KZ" sz="1150" dirty="0" smtClean="0">
                <a:solidFill>
                  <a:schemeClr val="tx1"/>
                </a:solidFill>
                <a:latin typeface="Times New Roman" panose="02020603050405020304" pitchFamily="18" charset="0"/>
                <a:cs typeface="Times New Roman" panose="02020603050405020304" pitchFamily="18" charset="0"/>
              </a:rPr>
              <a:t>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05 </a:t>
            </a:r>
            <a:r>
              <a:rPr lang="kk-KZ" sz="1150" dirty="0" smtClean="0">
                <a:solidFill>
                  <a:schemeClr val="tx1"/>
                </a:solidFill>
                <a:latin typeface="Times New Roman" panose="02020603050405020304" pitchFamily="18" charset="0"/>
                <a:cs typeface="Times New Roman" panose="02020603050405020304" pitchFamily="18" charset="0"/>
              </a:rPr>
              <a:t>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36786</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6090</cp:revision>
  <cp:lastPrinted>2021-07-01T07:38:07Z</cp:lastPrinted>
  <dcterms:created xsi:type="dcterms:W3CDTF">2018-03-27T06:03:00Z</dcterms:created>
  <dcterms:modified xsi:type="dcterms:W3CDTF">2025-10-03T09:12:44Z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