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5522722"/>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қазанға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985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күндіз аздаған жауын-шашын (жаңбыр, қар). </a:t>
            </a:r>
            <a:r>
              <a:rPr lang="kk-KZ" altLang="ru-RU" sz="1200" dirty="0">
                <a:latin typeface="Times New Roman" panose="02020603050405020304" pitchFamily="18" charset="0"/>
                <a:cs typeface="Times New Roman" panose="02020603050405020304" pitchFamily="18" charset="0"/>
              </a:rPr>
              <a:t>Оңтүстік-батыстан соғатын жел солтүстік-батысқа ауысады, күші </a:t>
            </a:r>
            <a:r>
              <a:rPr lang="kk-KZ" altLang="ru-RU" sz="1200" dirty="0" smtClean="0">
                <a:latin typeface="Times New Roman" panose="02020603050405020304" pitchFamily="18" charset="0"/>
                <a:cs typeface="Times New Roman" panose="02020603050405020304" pitchFamily="18" charset="0"/>
              </a:rPr>
              <a:t>7-12,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екпіні 15 м/с</a:t>
            </a:r>
            <a:r>
              <a:rPr lang="kk-KZ" altLang="ru-RU" sz="1200" dirty="0">
                <a:latin typeface="Times New Roman" panose="02020603050405020304" pitchFamily="18" charset="0"/>
                <a:cs typeface="Times New Roman" panose="02020603050405020304" pitchFamily="18" charset="0"/>
              </a:rPr>
              <a:t>. Ауа температурасы түнде 1-3 градус аяз, күндіз 5-7 градус жылы</a:t>
            </a:r>
            <a:r>
              <a:rPr lang="kk-KZ" alt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05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04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05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5-10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3-5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a:p>
            <a:pPr algn="just"/>
            <a:endParaRPr lang="ru-RU" sz="1150" dirty="0">
              <a:solidFill>
                <a:srgbClr val="FF0000"/>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950412"/>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25019</TotalTime>
  <Words>579</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4928</cp:revision>
  <cp:lastPrinted>2021-07-01T03:56:27Z</cp:lastPrinted>
  <dcterms:created xsi:type="dcterms:W3CDTF">2018-03-27T06:03:00Z</dcterms:created>
  <dcterms:modified xsi:type="dcterms:W3CDTF">2025-10-03T07:11:25Z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