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34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5742034"/>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08872"/>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03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04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жауын-шашын (жаңбыр, қар) жауады. Жел, күші 9-14</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м/с. Ауа температурасы түнде </a:t>
            </a:r>
            <a:r>
              <a:rPr lang="kk-KZ" sz="1300" dirty="0">
                <a:latin typeface="Times New Roman" panose="02020603050405020304" pitchFamily="18" charset="0"/>
                <a:ea typeface="Calibri" panose="020F0502020204030204" pitchFamily="34" charset="0"/>
              </a:rPr>
              <a:t>1-3</a:t>
            </a:r>
            <a:r>
              <a:rPr lang="kk-KZ" sz="1300" dirty="0">
                <a:effectLst/>
                <a:latin typeface="Times New Roman" panose="02020603050405020304" pitchFamily="18" charset="0"/>
                <a:ea typeface="Calibri" panose="020F0502020204030204" pitchFamily="34" charset="0"/>
              </a:rPr>
              <a:t>, күндіз 3-5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04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05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2-7</a:t>
            </a:r>
            <a:r>
              <a:rPr lang="kk-KZ" sz="1300" dirty="0">
                <a:effectLst/>
                <a:latin typeface="Times New Roman" panose="02020603050405020304" pitchFamily="18" charset="0"/>
                <a:ea typeface="Calibri" panose="020F0502020204030204" pitchFamily="34" charset="0"/>
              </a:rPr>
              <a:t> м/с. Ауа температурасы </a:t>
            </a:r>
            <a:r>
              <a:rPr lang="kk-KZ" sz="1300" dirty="0">
                <a:latin typeface="Times New Roman" panose="02020603050405020304" pitchFamily="18" charset="0"/>
                <a:ea typeface="Calibri" panose="020F0502020204030204" pitchFamily="34" charset="0"/>
              </a:rPr>
              <a:t>1-3</a:t>
            </a:r>
            <a:r>
              <a:rPr lang="kk-KZ" sz="1300" dirty="0">
                <a:effectLst/>
                <a:latin typeface="Times New Roman" panose="02020603050405020304" pitchFamily="18" charset="0"/>
                <a:ea typeface="Calibri" panose="020F0502020204030204" pitchFamily="34" charset="0"/>
              </a:rPr>
              <a:t>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262739668"/>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19474</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3748</cp:revision>
  <cp:lastPrinted>2021-07-01T07:38:07Z</cp:lastPrinted>
  <dcterms:created xsi:type="dcterms:W3CDTF">2018-03-27T06:03:00Z</dcterms:created>
  <dcterms:modified xsi:type="dcterms:W3CDTF">2025-10-03T06:21:16Z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