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4501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1-3 мороза,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5245</TotalTime>
  <Words>549</Words>
  <Application>Microsoft Office PowerPoint</Application>
  <PresentationFormat>Лист A4 (210x297 мм)</PresentationFormat>
  <Paragraphs>86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892</cp:revision>
  <cp:lastPrinted>2021-07-01T03:56:27Z</cp:lastPrinted>
  <dcterms:created xsi:type="dcterms:W3CDTF">2024-09-22T07:48:17Z</dcterms:created>
  <dcterms:modified xsi:type="dcterms:W3CDTF">2025-10-04T07:17:23Z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