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631028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05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северный 5-10 м/с. Температура воздуха ночью 3-5 мороза, днем 3-5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06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с переходом на юго-восточный 9-14 м/с. Температура воздуха 2-4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3648476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25267</TotalTime>
  <Words>606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4946</cp:revision>
  <cp:lastPrinted>2021-07-01T03:56:27Z</cp:lastPrinted>
  <dcterms:created xsi:type="dcterms:W3CDTF">2018-03-27T06:03:00Z</dcterms:created>
  <dcterms:modified xsi:type="dcterms:W3CDTF">2025-10-04T07:18:16Z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