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6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22910927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277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5015322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9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indent="144000" algn="just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осадков. Ветер юго-восточный 7-12 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4-6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33932</TotalTime>
  <Words>591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6214</cp:revision>
  <cp:lastPrinted>2021-07-01T03:56:27Z</cp:lastPrinted>
  <dcterms:created xsi:type="dcterms:W3CDTF">2018-03-27T06:03:00Z</dcterms:created>
  <dcterms:modified xsi:type="dcterms:W3CDTF">2025-10-04T06:09:23Z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