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4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4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4-6, </a:t>
            </a:r>
            <a:r>
              <a:rPr lang="ru-RU" sz="1100" dirty="0" smtClean="0">
                <a:solidFill>
                  <a:schemeClr val="tx1"/>
                </a:solidFill>
              </a:rPr>
              <a:t>днем 14-16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5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с переходом на юго-восточный 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</a:t>
            </a:r>
            <a:r>
              <a:rPr lang="kk-KZ" sz="1100" dirty="0" smtClean="0">
                <a:solidFill>
                  <a:schemeClr val="tx1"/>
                </a:solidFill>
              </a:rPr>
              <a:t> тепла, </a:t>
            </a:r>
            <a:r>
              <a:rPr lang="kk-KZ" sz="1100" smtClean="0">
                <a:solidFill>
                  <a:schemeClr val="tx1"/>
                </a:solidFill>
              </a:rPr>
              <a:t>на поверхности почвы </a:t>
            </a:r>
            <a:r>
              <a:rPr lang="kk-KZ" sz="1100" dirty="0" smtClean="0">
                <a:solidFill>
                  <a:schemeClr val="tx1"/>
                </a:solidFill>
              </a:rPr>
              <a:t>заморозки 2 градуса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15879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5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</a:t>
              </a:r>
              <a:r>
                <a:rPr lang="en-US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4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26860</TotalTime>
  <Words>795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6378</cp:revision>
  <cp:lastPrinted>2021-07-01T09:11:30Z</cp:lastPrinted>
  <dcterms:created xsi:type="dcterms:W3CDTF">2018-03-27T06:03:00Z</dcterms:created>
  <dcterms:modified xsi:type="dcterms:W3CDTF">2025-10-04T06:14:31Z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