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04470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79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осадков, днем пыльная буря. Ветер юго-восточный 9-14, днем порывы 15-18 м/с. Температура воздуха ночью 10-12, днем 21-23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165702" y="632251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28697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4013</cp:revision>
  <cp:lastPrinted>2021-10-15T03:50:29Z</cp:lastPrinted>
  <dcterms:created xsi:type="dcterms:W3CDTF">2018-03-27T06:03:00Z</dcterms:created>
  <dcterms:modified xsi:type="dcterms:W3CDTF">2025-10-04T06:21:28Z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