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28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330154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№277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октября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октября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Облачно,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утром снег. Ветер северо-западный, северный 9-14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1-3° 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7926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5191547"/>
              </p:ext>
            </p:extLst>
          </p:nvPr>
        </p:nvGraphicFramePr>
        <p:xfrm>
          <a:off x="5043398" y="420780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19657</TotalTime>
  <Words>608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3588</cp:revision>
  <cp:lastPrinted>2021-07-01T03:56:27Z</cp:lastPrinted>
  <dcterms:created xsi:type="dcterms:W3CDTF">2018-03-27T06:03:00Z</dcterms:created>
  <dcterms:modified xsi:type="dcterms:W3CDTF">2025-10-04T07:14:50Z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