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79896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9-14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05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399185"/>
              </p:ext>
            </p:extLst>
          </p:nvPr>
        </p:nvGraphicFramePr>
        <p:xfrm>
          <a:off x="5008923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5242" y="210766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1562" y="304238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24119</TotalTime>
  <Words>687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3984</cp:revision>
  <cp:lastPrinted>2021-10-18T15:52:53Z</cp:lastPrinted>
  <dcterms:created xsi:type="dcterms:W3CDTF">2018-03-27T06:03:00Z</dcterms:created>
  <dcterms:modified xsi:type="dcterms:W3CDTF">2025-10-04T08:00:14Z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