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28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8034747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№277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04 октября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октября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октября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октября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северо-западный, северный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-9°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октября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-13°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4729" y="234641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55414" y="327679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0980095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19673</TotalTime>
  <Words>595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3572</cp:revision>
  <cp:lastPrinted>2021-10-14T11:15:53Z</cp:lastPrinted>
  <dcterms:created xsi:type="dcterms:W3CDTF">2018-03-27T06:03:00Z</dcterms:created>
  <dcterms:modified xsi:type="dcterms:W3CDTF">2025-10-04T07:21:46Z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