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82" d="100"/>
          <a:sy n="8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907126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59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западный, юго-западный 3-8 м/с. Температура воздуха ночью 4-6 мороза, днем 5-7 тепла.</a:t>
            </a:r>
          </a:p>
          <a:p>
            <a:pPr indent="360000" algn="ctr">
              <a:spcAft>
                <a:spcPts val="100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8077" y="2688122"/>
            <a:ext cx="45878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6" name="Таблица 2"/>
          <p:cNvGraphicFramePr>
            <a:graphicFrameLocks noGrp="1"/>
          </p:cNvGraphicFramePr>
          <p:nvPr/>
        </p:nvGraphicFramePr>
        <p:xfrm>
          <a:off x="5024438" y="4140200"/>
          <a:ext cx="4667251" cy="2049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40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786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Н./Сагандыкова З.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24221</TotalTime>
  <Words>644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3719</cp:revision>
  <cp:lastPrinted>2021-07-01T07:38:07Z</cp:lastPrinted>
  <dcterms:created xsi:type="dcterms:W3CDTF">2018-03-27T06:03:00Z</dcterms:created>
  <dcterms:modified xsi:type="dcterms:W3CDTF">2025-10-04T09:39:18Z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