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235708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тепла..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119900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56076</TotalTime>
  <Words>584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6333</cp:revision>
  <cp:lastPrinted>2021-02-03T11:37:00Z</cp:lastPrinted>
  <dcterms:created xsi:type="dcterms:W3CDTF">2018-03-27T06:03:00Z</dcterms:created>
  <dcterms:modified xsi:type="dcterms:W3CDTF">2025-10-04T08:35:52Z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