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1799" autoAdjust="0"/>
  </p:normalViewPr>
  <p:slideViewPr>
    <p:cSldViewPr showGuides="1">
      <p:cViewPr varScale="1">
        <p:scale>
          <a:sx n="74" d="100"/>
          <a:sy n="74" d="100"/>
        </p:scale>
        <p:origin x="82" y="8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08727998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2172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277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04 октября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34650" y="264050"/>
            <a:ext cx="4390332" cy="1615827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октября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04 октября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05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      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северо-западный 9-14 м/с. Температура воздуха ночью </a:t>
            </a:r>
            <a:r>
              <a:rPr lang="en-US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1-3 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днем 3-5 тепла.</a:t>
            </a:r>
          </a:p>
          <a:p>
            <a:pPr algn="ctr"/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06 октября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05 октября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06 октя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       Переменная облачность, без осадков. Ветер юго-западный 9-14 м/с. Температура воздуха 0-2 мороза.</a:t>
            </a: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6071534"/>
              </p:ext>
            </p:extLst>
          </p:nvPr>
        </p:nvGraphicFramePr>
        <p:xfrm>
          <a:off x="5134650" y="3763600"/>
          <a:ext cx="4528802" cy="23532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2566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85573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1478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0.296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0577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005930" y="2885515"/>
            <a:ext cx="4565315" cy="261610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2075" y="1920905"/>
            <a:ext cx="4390333" cy="938719"/>
          </a:xfrm>
          <a:prstGeom prst="rect">
            <a:avLst/>
          </a:prstGeom>
          <a:solidFill>
            <a:schemeClr val="bg1"/>
          </a:solidFill>
          <a:ln>
            <a:solidFill>
              <a:schemeClr val="lt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октября, ночью 06 октября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Гилей В. 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50048</TotalTime>
  <Words>660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7162</cp:revision>
  <cp:lastPrinted>2025-08-12T06:13:34Z</cp:lastPrinted>
  <dcterms:created xsi:type="dcterms:W3CDTF">2018-03-27T06:03:00Z</dcterms:created>
  <dcterms:modified xsi:type="dcterms:W3CDTF">2025-10-04T05:56:26Z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