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177026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a:t>
            </a:r>
            <a:r>
              <a:rPr lang="kk-KZ" sz="1150" dirty="0" smtClean="0">
                <a:latin typeface="Times New Roman" panose="02020603050405020304" pitchFamily="18" charset="0"/>
                <a:cs typeface="Times New Roman" panose="02020603050405020304" pitchFamily="18" charset="0"/>
              </a:rPr>
              <a:t>, жауын-шашынсыз. </a:t>
            </a:r>
            <a:r>
              <a:rPr lang="kk-KZ" sz="1150" dirty="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15-17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Оңтүстік-шығыстан жел соғады, күші </a:t>
            </a:r>
            <a:r>
              <a:rPr lang="kk-KZ" sz="1150" dirty="0" smtClean="0">
                <a:latin typeface="Times New Roman" panose="02020603050405020304" pitchFamily="18" charset="0"/>
                <a:cs typeface="Times New Roman" panose="02020603050405020304" pitchFamily="18" charset="0"/>
              </a:rPr>
              <a:t>1-6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2-4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жылы </a:t>
            </a:r>
            <a:r>
              <a:rPr lang="kk-KZ" sz="1150" dirty="0" smtClean="0">
                <a:latin typeface="Times New Roman" panose="02020603050405020304" pitchFamily="18" charset="0"/>
                <a:cs typeface="Times New Roman" panose="02020603050405020304" pitchFamily="18" charset="0"/>
              </a:rPr>
              <a:t>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189759"/>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0,675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36789</TotalTime>
  <Words>511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6091</cp:revision>
  <cp:lastPrinted>2021-07-01T07:38:07Z</cp:lastPrinted>
  <dcterms:created xsi:type="dcterms:W3CDTF">2018-03-27T06:03:00Z</dcterms:created>
  <dcterms:modified xsi:type="dcterms:W3CDTF">2025-10-04T08:33:02Z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