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20048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Күндіз шаңды дауыл. Жел солтүстік-шығыстан 9-14, күндіз 15-20 м/с. Ауаның температурасы түнде 5-7, күндіз 17-19 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5554625"/>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0.003</a:t>
                      </a:r>
                      <a:endParaRPr lang="ru-RU" sz="11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0.001</a:t>
                      </a:r>
                      <a:endParaRPr lang="ru-RU" sz="11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1146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0.229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8</a:t>
                      </a:r>
                      <a:endParaRPr lang="ru-RU" sz="11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17759614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16593</TotalTime>
  <Words>540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3929</cp:revision>
  <cp:lastPrinted>2021-07-01T07:38:07Z</cp:lastPrinted>
  <dcterms:created xsi:type="dcterms:W3CDTF">2018-03-27T06:03:00Z</dcterms:created>
  <dcterms:modified xsi:type="dcterms:W3CDTF">2025-10-04T06:01:30Z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