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818899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rPr>
              <a:t>түстік-баыстан </a:t>
            </a:r>
            <a:r>
              <a:rPr lang="kk-KZ" sz="1200" dirty="0">
                <a:solidFill>
                  <a:prstClr val="black"/>
                </a:solidFill>
                <a:latin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rPr>
              <a:t>5-10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0-2</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11-13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7644066"/>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26102</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5108</cp:revision>
  <cp:lastPrinted>2021-07-01T07:38:07Z</cp:lastPrinted>
  <dcterms:created xsi:type="dcterms:W3CDTF">2018-03-27T06:03:00Z</dcterms:created>
  <dcterms:modified xsi:type="dcterms:W3CDTF">2025-10-04T06:51:33Z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