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247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5963803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05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04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05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Ашық</a:t>
            </a:r>
            <a:r>
              <a:rPr lang="kk-KZ" sz="1200" kern="1400" dirty="0">
                <a:latin typeface="Times New Roman"/>
                <a:ea typeface="Times New Roman"/>
              </a:rPr>
              <a:t>, жауын-шашынсыз. Күндіз шаңды дауыл. Шығыстан, оңтүстік-шығыстан  жел соғады, күші 7-12, күндіз екпіні 15-18 </a:t>
            </a:r>
            <a:r>
              <a:rPr lang="kk-KZ" sz="1200" kern="1400" dirty="0" smtClean="0">
                <a:latin typeface="Times New Roman"/>
                <a:ea typeface="Times New Roman"/>
              </a:rPr>
              <a:t>м/с</a:t>
            </a:r>
            <a:r>
              <a:rPr lang="kk-KZ" sz="1200" kern="1400" dirty="0">
                <a:latin typeface="Times New Roman"/>
                <a:ea typeface="Times New Roman"/>
              </a:rPr>
              <a:t>. Ауа температурасы түнде 7-9, күндіз 19-21 жылы.</a:t>
            </a:r>
            <a:endParaRPr lang="kk-KZ" altLang="ru-RU" sz="1200" b="1" kern="1400" dirty="0">
              <a:latin typeface="Times New Roman"/>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05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06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Аздаған бұлтты, </a:t>
            </a:r>
            <a:r>
              <a:rPr lang="kk-KZ" sz="1200" kern="1400" dirty="0">
                <a:latin typeface="Times New Roman"/>
                <a:ea typeface="Times New Roman"/>
              </a:rPr>
              <a:t>жауын-шашынсыз. </a:t>
            </a:r>
            <a:r>
              <a:rPr lang="kk-KZ" sz="1200" kern="1400" dirty="0" smtClean="0">
                <a:latin typeface="Times New Roman"/>
                <a:ea typeface="Times New Roman"/>
              </a:rPr>
              <a:t>О</a:t>
            </a:r>
            <a:r>
              <a:rPr lang="kk-KZ" sz="1200" kern="1400" dirty="0" smtClean="0">
                <a:latin typeface="Times New Roman"/>
                <a:ea typeface="Times New Roman"/>
              </a:rPr>
              <a:t>ңтүстік-шығыстан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9-11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сейілуіне</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Жусупова Д.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30461</TotalTime>
  <Words>579</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4995</cp:revision>
  <cp:lastPrinted>2023-02-06T06:57:51Z</cp:lastPrinted>
  <dcterms:created xsi:type="dcterms:W3CDTF">2018-03-27T06:03:00Z</dcterms:created>
  <dcterms:modified xsi:type="dcterms:W3CDTF">2025-10-04T06:55:42Z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