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82" d="100"/>
          <a:sy n="82" d="100"/>
        </p:scale>
        <p:origin x="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753277569"/>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160591"/>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5</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5</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hangingPunct="1">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Оңтүстік-батыстан жел соғады, күші </a:t>
            </a:r>
            <a:r>
              <a:rPr lang="" sz="1200" dirty="0" smtClean="0">
                <a:solidFill>
                  <a:prstClr val="black"/>
                </a:solidFill>
                <a:latin typeface="Times New Roman" panose="02020603050405020304" pitchFamily="18" charset="0"/>
                <a:cs typeface="Times New Roman" pitchFamily="18" charset="0"/>
              </a:rPr>
              <a:t>3-8</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м/с. Ауа температурасы  түнде </a:t>
            </a:r>
            <a:r>
              <a:rPr lang="" sz="1200" dirty="0" smtClean="0">
                <a:solidFill>
                  <a:prstClr val="black"/>
                </a:solidFill>
                <a:latin typeface="Times New Roman" panose="02020603050405020304" pitchFamily="18" charset="0"/>
                <a:cs typeface="Times New Roman" pitchFamily="18" charset="0"/>
              </a:rPr>
              <a:t>4-6 градус аяз</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a:t>
            </a:r>
            <a:r>
              <a:rPr lang="" sz="1200" dirty="0" smtClean="0">
                <a:solidFill>
                  <a:prstClr val="black"/>
                </a:solidFill>
                <a:latin typeface="Times New Roman" panose="02020603050405020304" pitchFamily="18" charset="0"/>
                <a:cs typeface="Times New Roman" pitchFamily="18" charset="0"/>
              </a:rPr>
              <a:t>5-7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indent="182563" algn="ctr" hangingPunct="1">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82563" algn="ctr" hangingPunct="1">
              <a:defRPr/>
            </a:pPr>
            <a:r>
              <a:rPr lang="kk-KZ"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5</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a:t>
            </a:r>
            <a:r>
              <a:rPr lang="" sz="1200" b="1" dirty="0" smtClean="0">
                <a:latin typeface="Times New Roman" panose="02020603050405020304" pitchFamily="18" charset="0"/>
                <a:cs typeface="Times New Roman" pitchFamily="18" charset="0"/>
              </a:rPr>
              <a:t>6</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82563"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Оңтүстік-батыстан жел соғады, күші </a:t>
            </a:r>
            <a:r>
              <a:rPr lang="" sz="1200" dirty="0" smtClean="0">
                <a:solidFill>
                  <a:prstClr val="black"/>
                </a:solidFill>
                <a:latin typeface="Times New Roman" panose="02020603050405020304" pitchFamily="18" charset="0"/>
                <a:cs typeface="Times New Roman" pitchFamily="18" charset="0"/>
              </a:rPr>
              <a:t>7-12</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 sz="1200" dirty="0" smtClean="0">
                <a:solidFill>
                  <a:prstClr val="black"/>
                </a:solidFill>
                <a:latin typeface="Times New Roman" panose="02020603050405020304" pitchFamily="18" charset="0"/>
                <a:cs typeface="Times New Roman" pitchFamily="18" charset="0"/>
              </a:rPr>
              <a:t>0-2</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градус </a:t>
            </a:r>
            <a:r>
              <a:rPr lang="" sz="1200" dirty="0" smtClean="0">
                <a:solidFill>
                  <a:prstClr val="black"/>
                </a:solidFill>
                <a:latin typeface="Times New Roman" panose="02020603050405020304" pitchFamily="18" charset="0"/>
                <a:cs typeface="Times New Roman" pitchFamily="18" charset="0"/>
              </a:rPr>
              <a:t>жылы</a:t>
            </a:r>
            <a:r>
              <a:rPr lang="kk-KZ" sz="1200" dirty="0" smtClean="0">
                <a:solidFill>
                  <a:prstClr val="black"/>
                </a:solidFill>
                <a:latin typeface="Times New Roman" panose="02020603050405020304" pitchFamily="18" charset="0"/>
                <a:cs typeface="Times New Roman" pitchFamily="18" charset="0"/>
              </a:rPr>
              <a:t>.</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3" name="Таблица 2"/>
          <p:cNvGraphicFramePr>
            <a:graphicFrameLocks noGrp="1"/>
          </p:cNvGraphicFramePr>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gridCol w="1411996"/>
                <a:gridCol w="1409113"/>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1983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2025 жылғы 4 қазан</a:t>
            </a:r>
            <a:r>
              <a:rPr lang="kk-KZ" altLang="ru-RU" sz="1200" b="1">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Астана қаласының атмосфералық ауасының жай-күйі</a:t>
            </a:r>
          </a:p>
        </p:txBody>
      </p:sp>
      <p:sp>
        <p:nvSpPr>
          <p:cNvPr id="16" name="TextBox 15"/>
          <p:cNvSpPr txBox="1"/>
          <p:nvPr/>
        </p:nvSpPr>
        <p:spPr>
          <a:xfrm>
            <a:off x="5010150" y="2397125"/>
            <a:ext cx="4679950"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algn="just">
              <a:defRPr/>
            </a:pPr>
            <a:r>
              <a:rPr lang="ru-RU" altLang="ru-RU" sz="1200" dirty="0">
                <a:solidFill>
                  <a:schemeClr val="tx1"/>
                </a:solidFill>
                <a:latin typeface="Times New Roman" pitchFamily="18" charset="0"/>
                <a:cs typeface="Times New Roman" pitchFamily="18"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Айгисинова Н. /Сагандыкова З.</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22711</TotalTime>
  <Words>505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Calibri</vt:lpstr>
      <vt:lpstr>Arial</vt:lpstr>
      <vt:lpstr>Times New Roman</vt:lpstr>
      <vt:lpstr>宋体</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3650</cp:revision>
  <cp:lastPrinted>2021-07-01T07:38:07Z</cp:lastPrinted>
  <dcterms:created xsi:type="dcterms:W3CDTF">2018-03-27T06:03:00Z</dcterms:created>
  <dcterms:modified xsi:type="dcterms:W3CDTF">2025-10-04T09:37:56Z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