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5522722"/>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04 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04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солтүстіктен жел соғады, күші 5-10 м/с. Ауа температурасы түнде 3-5 градус аяз, күндіз 3-5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06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9099263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25072</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4930</cp:revision>
  <cp:lastPrinted>2021-07-01T03:56:27Z</cp:lastPrinted>
  <dcterms:created xsi:type="dcterms:W3CDTF">2018-03-27T06:03:00Z</dcterms:created>
  <dcterms:modified xsi:type="dcterms:W3CDTF">2025-10-04T07:17:58Z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