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84852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17941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снег). Ветер юго-западный 9-14 м/с. Температура воздуха ночью 2-4 мороза, днем 5-7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северный 5-10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831422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ночью 07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50070</TotalTime>
  <Words>622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7165</cp:revision>
  <cp:lastPrinted>2025-08-12T06:13:34Z</cp:lastPrinted>
  <dcterms:created xsi:type="dcterms:W3CDTF">2018-03-27T06:03:00Z</dcterms:created>
  <dcterms:modified xsi:type="dcterms:W3CDTF">2025-10-05T06:19:41Z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