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798559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373310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98217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ночью 4-6 мороза, днем 6-8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9-14 м/с. Температура воздуха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43405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25212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4947</cp:revision>
  <cp:lastPrinted>2021-07-01T03:56:27Z</cp:lastPrinted>
  <dcterms:created xsi:type="dcterms:W3CDTF">2018-03-27T06:03:00Z</dcterms:created>
  <dcterms:modified xsi:type="dcterms:W3CDTF">2025-10-05T06:42:53Z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