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1955041E-F96D-4D8F-84F7-FC76498CDA1F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22974294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49D5DB-8370-40ED-8802-3EC8608E70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4F4682-2CEC-4109-A2A1-7688A88D45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E4CE03-24EA-4F8B-81AE-6AD8F8CFB7D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B9CCCA-FD28-4DE6-81BE-15DB386D9C9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0917FB-542F-435F-AF6B-559A4A64EFB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21283E-BCBB-4B4F-9F42-1240CB0CD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E5BDEC-A64E-404A-9CC9-37B19FA354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6720A-C34C-4536-AAC3-1220934CA2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3A917-5BD5-4E44-9ED5-D7FEBB029D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3FB886-77CF-4E16-9BDD-D60FAF0940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04DB79-71C1-4793-8D13-9AA9FFF30DC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D29C8AEB-2F0D-48F6-ACEB-2C34C4BC4F0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43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278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 smtClean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 smtClean="0">
                <a:solidFill>
                  <a:srgbClr val="002060"/>
                </a:solidFill>
                <a:cs typeface="Times New Roman" pitchFamily="18" charset="0"/>
              </a:rPr>
              <a:t>г</a:t>
            </a: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</a:t>
            </a:r>
            <a:r>
              <a:rPr lang="ru-RU" altLang="zh-CN" sz="1400" b="1" i="1" dirty="0" smtClean="0">
                <a:solidFill>
                  <a:srgbClr val="002060"/>
                </a:solidFill>
                <a:cs typeface="宋体"/>
              </a:rPr>
              <a:t>5</a:t>
            </a: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 октября 2025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7978" y="215900"/>
            <a:ext cx="4935537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06 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05</a:t>
            </a:r>
            <a:r>
              <a:rPr lang="en-US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ок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тября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. 06 ок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тября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северо-восточный 3-8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0-2 тепла, на почве заморозки 2 градуса, </a:t>
            </a:r>
            <a:r>
              <a:rPr lang="ru-RU" sz="1100" dirty="0" smtClean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13-15 </a:t>
            </a:r>
            <a:r>
              <a:rPr lang="ru-RU" sz="1100" dirty="0" smtClean="0">
                <a:solidFill>
                  <a:schemeClr val="tx1"/>
                </a:solidFill>
              </a:rPr>
              <a:t>тепла.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07 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06</a:t>
            </a:r>
            <a:r>
              <a:rPr lang="en-US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ок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07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октября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без осадков. Ветер </a:t>
            </a:r>
            <a:r>
              <a:rPr lang="ru-RU" sz="1100" dirty="0" smtClean="0">
                <a:solidFill>
                  <a:schemeClr val="tx1"/>
                </a:solidFill>
              </a:rPr>
              <a:t>восточный 3-8</a:t>
            </a:r>
            <a:r>
              <a:rPr lang="kk-KZ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kk-KZ" sz="1100" dirty="0" smtClean="0">
                <a:solidFill>
                  <a:schemeClr val="tx1"/>
                </a:solidFill>
              </a:rPr>
              <a:t>3-5 тепла</a:t>
            </a:r>
            <a:r>
              <a:rPr lang="ru-RU" sz="1100" dirty="0" smtClean="0">
                <a:solidFill>
                  <a:schemeClr val="tx1"/>
                </a:solidFill>
              </a:rPr>
              <a:t>. 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8920751"/>
              </p:ext>
            </p:extLst>
          </p:nvPr>
        </p:nvGraphicFramePr>
        <p:xfrm>
          <a:off x="4835023" y="4248468"/>
          <a:ext cx="4937125" cy="206692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3265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2825" y="2217738"/>
            <a:ext cx="4970463" cy="2001493"/>
            <a:chOff x="4823618" y="2217426"/>
            <a:chExt cx="4970463" cy="2001444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47431" y="2217426"/>
              <a:ext cx="4940300" cy="101563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06 ок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тября,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07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октября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условия будут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города.</a:t>
              </a:r>
            </a:p>
            <a:p>
              <a:pPr algn="just"/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2668" y="3757216"/>
              <a:ext cx="4951413" cy="461654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05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октября 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2025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833"/>
              <a:ext cx="4941888" cy="27621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): Канаева Б.К.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26866</TotalTime>
  <Words>781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6381</cp:revision>
  <cp:lastPrinted>2021-07-01T09:11:30Z</cp:lastPrinted>
  <dcterms:created xsi:type="dcterms:W3CDTF">2018-03-27T06:03:00Z</dcterms:created>
  <dcterms:modified xsi:type="dcterms:W3CDTF">2025-10-05T05:59:25Z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