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82" d="100"/>
          <a:sy n="82" d="100"/>
        </p:scale>
        <p:origin x="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8589454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24438" y="3625850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59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2-7 м/с. Температура воздуха ночью 1-3 мороза, днем 9-11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000" algn="ctr">
              <a:spcAft>
                <a:spcPts val="100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indent="36000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5-10 м/с. Температура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28077" y="2688122"/>
            <a:ext cx="4587875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16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048051"/>
              </p:ext>
            </p:extLst>
          </p:nvPr>
        </p:nvGraphicFramePr>
        <p:xfrm>
          <a:off x="5024438" y="4140200"/>
          <a:ext cx="4667251" cy="2049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/>
                <a:gridCol w="1432849"/>
                <a:gridCol w="1438469"/>
              </a:tblGrid>
              <a:tr h="44061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786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0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./Жолдыбай Н.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24461</TotalTime>
  <Words>645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3722</cp:revision>
  <cp:lastPrinted>2021-07-01T07:38:07Z</cp:lastPrinted>
  <dcterms:created xsi:type="dcterms:W3CDTF">2018-03-27T06:03:00Z</dcterms:created>
  <dcterms:modified xsi:type="dcterms:W3CDTF">2025-10-05T07:56:52Z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