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82" d="100"/>
          <a:sy n="82" d="100"/>
        </p:scale>
        <p:origin x="9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106996968"/>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605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Оңтүстік-батыс, батыстан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2-7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a:solidFill>
                  <a:prstClr val="black"/>
                </a:solidFill>
                <a:latin typeface="Times New Roman" panose="02020603050405020304" pitchFamily="18" charset="0"/>
                <a:cs typeface="Times New Roman" pitchFamily="18" charset="0"/>
              </a:rPr>
              <a:t>1</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3</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9-11</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82563" algn="ctr" hangingPunct="1">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82563" algn="ctr" hangingPunct="1">
              <a:defRPr/>
            </a:pPr>
            <a:r>
              <a:rPr lang="kk-KZ" altLang="ru-RU" sz="1200" b="1" dirty="0" smtClean="0">
                <a:latin typeface="Times New Roman" panose="02020603050405020304" pitchFamily="18" charset="0"/>
                <a:cs typeface="Times New Roman" pitchFamily="18" charset="0"/>
              </a:rPr>
              <a:t>06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kk-KZ" sz="1200" b="1" dirty="0">
                <a:latin typeface="Times New Roman" panose="02020603050405020304" pitchFamily="18" charset="0"/>
                <a:cs typeface="Times New Roman" pitchFamily="18" charset="0"/>
              </a:rPr>
              <a:t>7</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82563"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a:solidFill>
                  <a:prstClr val="black"/>
                </a:solidFill>
                <a:latin typeface="Times New Roman" panose="02020603050405020304" pitchFamily="18" charset="0"/>
                <a:cs typeface="Times New Roman" pitchFamily="18" charset="0"/>
              </a:rPr>
              <a:t>5</a:t>
            </a:r>
            <a:r>
              <a:rPr lang="" sz="1200" dirty="0" smtClean="0">
                <a:solidFill>
                  <a:prstClr val="black"/>
                </a:solidFill>
                <a:latin typeface="Times New Roman" panose="02020603050405020304" pitchFamily="18" charset="0"/>
                <a:cs typeface="Times New Roman" pitchFamily="18" charset="0"/>
              </a:rPr>
              <a:t>-1</a:t>
            </a:r>
            <a:r>
              <a:rPr lang="kk-KZ" sz="1200" dirty="0" smtClean="0">
                <a:solidFill>
                  <a:prstClr val="black"/>
                </a:solidFill>
                <a:latin typeface="Times New Roman" panose="02020603050405020304" pitchFamily="18" charset="0"/>
                <a:cs typeface="Times New Roman" pitchFamily="18" charset="0"/>
              </a:rPr>
              <a:t>0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a:t>
            </a:r>
            <a:r>
              <a:rPr lang="" sz="1200" dirty="0" smtClean="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368917319"/>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2361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22996</TotalTime>
  <Words>510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3653</cp:revision>
  <cp:lastPrinted>2021-07-01T07:38:07Z</cp:lastPrinted>
  <dcterms:created xsi:type="dcterms:W3CDTF">2018-03-27T06:03:00Z</dcterms:created>
  <dcterms:modified xsi:type="dcterms:W3CDTF">2025-10-05T07:56:47Z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