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25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2884375"/>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278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қазан</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06</a:t>
            </a:r>
            <a:r>
              <a:rPr lang="kk-KZ" sz="1200" b="1" dirty="0" smtClean="0">
                <a:solidFill>
                  <a:prstClr val="black"/>
                </a:solidFill>
                <a:latin typeface="Times New Roman" panose="02020603050405020304" pitchFamily="18" charset="0"/>
                <a:cs typeface="Times New Roman" panose="02020603050405020304" pitchFamily="18" charset="0"/>
              </a:rPr>
              <a:t> 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06 қазан 2025 ж. сағ. 20-дейін</a:t>
            </a:r>
          </a:p>
          <a:p>
            <a:pPr lvl="0" algn="just"/>
            <a:r>
              <a:rPr lang="kk-KZ" sz="1200" dirty="0" smtClean="0">
                <a:solidFill>
                  <a:prstClr val="black"/>
                </a:solidFill>
                <a:latin typeface="Times New Roman" panose="02020603050405020304" pitchFamily="18" charset="0"/>
              </a:rPr>
              <a:t>Көшпелі бұлтты</a:t>
            </a:r>
            <a:r>
              <a:rPr lang="kk-KZ" sz="1200" dirty="0">
                <a:solidFill>
                  <a:prstClr val="black"/>
                </a:solidFill>
                <a:latin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a:t>
            </a:r>
            <a:r>
              <a:rPr lang="kk-KZ" sz="1200" dirty="0" smtClean="0">
                <a:solidFill>
                  <a:prstClr val="black"/>
                </a:solidFill>
                <a:latin typeface="Times New Roman" panose="02020603050405020304" pitchFamily="18" charset="0"/>
              </a:rPr>
              <a:t>түстік-баыстан </a:t>
            </a:r>
            <a:r>
              <a:rPr lang="kk-KZ" sz="1200" dirty="0">
                <a:solidFill>
                  <a:prstClr val="black"/>
                </a:solidFill>
                <a:latin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rPr>
              <a:t>7-12 </a:t>
            </a:r>
            <a:r>
              <a:rPr lang="kk-KZ" sz="1200" dirty="0">
                <a:solidFill>
                  <a:prstClr val="black"/>
                </a:solidFill>
                <a:latin typeface="Times New Roman" panose="02020603050405020304" pitchFamily="18" charset="0"/>
              </a:rPr>
              <a:t>м/с. Ауа температурасы түнде </a:t>
            </a:r>
            <a:r>
              <a:rPr lang="kk-KZ" sz="1200" dirty="0" smtClean="0">
                <a:solidFill>
                  <a:prstClr val="black"/>
                </a:solidFill>
                <a:latin typeface="Times New Roman" panose="02020603050405020304" pitchFamily="18" charset="0"/>
              </a:rPr>
              <a:t>1-3</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күндіз 11-13 градус </a:t>
            </a:r>
            <a:r>
              <a:rPr lang="kk-KZ" sz="1200" dirty="0">
                <a:solidFill>
                  <a:prstClr val="black"/>
                </a:solidFill>
                <a:latin typeface="Times New Roman" panose="02020603050405020304" pitchFamily="18" charset="0"/>
              </a:rPr>
              <a:t>жылы</a:t>
            </a:r>
            <a:r>
              <a:rPr lang="kk-KZ" sz="1200" dirty="0" smtClean="0">
                <a:solidFill>
                  <a:prstClr val="black"/>
                </a:solidFill>
                <a:latin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06 қазан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07 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smtClean="0">
                <a:solidFill>
                  <a:srgbClr val="000000"/>
                </a:solidFill>
                <a:latin typeface="Times New Roman" panose="02020603050405020304" pitchFamily="18" charset="0"/>
                <a:ea typeface="Times New Roman" panose="02020603050405020304" pitchFamily="18" charset="0"/>
              </a:rPr>
              <a:t> </a:t>
            </a:r>
            <a:r>
              <a:rPr lang="kk-KZ" sz="1200" kern="1400" smtClean="0">
                <a:solidFill>
                  <a:srgbClr val="000000"/>
                </a:solidFill>
                <a:latin typeface="Times New Roman" panose="02020603050405020304" pitchFamily="18" charset="0"/>
                <a:ea typeface="Times New Roman" panose="02020603050405020304" pitchFamily="18" charset="0"/>
              </a:rPr>
              <a:t>Сол</a:t>
            </a:r>
            <a:r>
              <a:rPr lang="kk-KZ" sz="1200" kern="1400" smtClean="0">
                <a:solidFill>
                  <a:srgbClr val="000000"/>
                </a:solidFill>
                <a:latin typeface="Times New Roman" panose="02020603050405020304" pitchFamily="18" charset="0"/>
                <a:ea typeface="Times New Roman" panose="02020603050405020304" pitchFamily="18" charset="0"/>
              </a:rPr>
              <a:t>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7-12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0-2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45095798"/>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3322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664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1000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52</a:t>
                      </a:r>
                      <a:r>
                        <a:rPr lang="ru-RU" sz="1100" b="0" i="0" u="none" strike="noStrike" dirty="0" smtClean="0">
                          <a:solidFill>
                            <a:srgbClr val="000000"/>
                          </a:solidFill>
                          <a:effectLst/>
                          <a:latin typeface="Calibri" panose="020F0502020204030204" pitchFamily="34" charset="0"/>
                        </a:rPr>
                        <a:t>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259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06,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07 </a:t>
            </a:r>
            <a:r>
              <a:rPr lang="kk-KZ" sz="1200" dirty="0" smtClean="0">
                <a:solidFill>
                  <a:prstClr val="black"/>
                </a:solidFill>
                <a:latin typeface="Times New Roman" panose="02020603050405020304" pitchFamily="18" charset="0"/>
                <a:cs typeface="Times New Roman" panose="02020603050405020304" pitchFamily="18" charset="0"/>
              </a:rPr>
              <a:t>қазан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26109</TotalTime>
  <Words>586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5110</cp:revision>
  <cp:lastPrinted>2021-07-01T07:38:07Z</cp:lastPrinted>
  <dcterms:created xsi:type="dcterms:W3CDTF">2018-03-27T06:03:00Z</dcterms:created>
  <dcterms:modified xsi:type="dcterms:W3CDTF">2025-10-05T06:34:35Z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