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78" y="4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2058164"/>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қазан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108817"/>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06 қазанға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05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06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5-10</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м/с. Ауа температурасы түнде 1-3, күндіз 9-11 жылы.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07 қазанға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06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07 </a:t>
            </a:r>
            <a:r>
              <a:rPr lang="kk-KZ" sz="1100" b="1" dirty="0">
                <a:solidFill>
                  <a:srgbClr val="000000"/>
                </a:solidFill>
                <a:latin typeface="Times New Roman" panose="02020603050405020304" pitchFamily="18" charset="0"/>
                <a:cs typeface="Times New Roman" panose="02020603050405020304" pitchFamily="18" charset="0"/>
              </a:rPr>
              <a:t>қазанның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a:t>
            </a:r>
            <a:r>
              <a:rPr lang="kk-KZ" sz="1300" dirty="0">
                <a:latin typeface="Times New Roman" panose="02020603050405020304" pitchFamily="18" charset="0"/>
                <a:ea typeface="Calibri" panose="020F0502020204030204" pitchFamily="34" charset="0"/>
              </a:rPr>
              <a:t>5-10</a:t>
            </a:r>
            <a:r>
              <a:rPr lang="kk-KZ" sz="1300" dirty="0">
                <a:effectLst/>
                <a:latin typeface="Times New Roman" panose="02020603050405020304" pitchFamily="18" charset="0"/>
                <a:ea typeface="Calibri" panose="020F0502020204030204" pitchFamily="34" charset="0"/>
              </a:rPr>
              <a:t> м/с. Ауа температурасы </a:t>
            </a:r>
            <a:r>
              <a:rPr lang="kk-KZ" sz="1300" dirty="0">
                <a:latin typeface="Times New Roman" panose="02020603050405020304" pitchFamily="18" charset="0"/>
                <a:ea typeface="Calibri" panose="020F0502020204030204" pitchFamily="34" charset="0"/>
              </a:rPr>
              <a:t>0-2</a:t>
            </a:r>
            <a:r>
              <a:rPr lang="kk-KZ" sz="1300" dirty="0">
                <a:effectLst/>
                <a:latin typeface="Times New Roman" panose="02020603050405020304" pitchFamily="18" charset="0"/>
                <a:ea typeface="Calibri" panose="020F0502020204030204" pitchFamily="34" charset="0"/>
              </a:rPr>
              <a:t> жылы.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i="1" dirty="0">
                <a:solidFill>
                  <a:schemeClr val="tx1"/>
                </a:solidFill>
                <a:latin typeface="Times New Roman" pitchFamily="18" charset="0"/>
                <a:cs typeface="Times New Roman" pitchFamily="18" charset="0"/>
                <a:sym typeface="+mn-ea"/>
              </a:rPr>
              <a:t>ыдырауына </a:t>
            </a:r>
            <a:r>
              <a:rPr lang="kk-KZ" altLang="en-US" sz="1200" i="1" dirty="0">
                <a:solidFill>
                  <a:schemeClr val="tx1"/>
                </a:solidFill>
                <a:latin typeface="Times New Roman" pitchFamily="18" charset="0"/>
                <a:cs typeface="Times New Roman" pitchFamily="18" charset="0"/>
                <a:sym typeface="+mn-ea"/>
              </a:rPr>
              <a:t>ықпал етеді.</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қазанда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879286238"/>
              </p:ext>
            </p:extLst>
          </p:nvPr>
        </p:nvGraphicFramePr>
        <p:xfrm>
          <a:off x="5077957" y="4451810"/>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1315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19477</TotalTime>
  <Words>564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3750</cp:revision>
  <cp:lastPrinted>2021-07-01T07:38:07Z</cp:lastPrinted>
  <dcterms:created xsi:type="dcterms:W3CDTF">2018-03-27T06:03:00Z</dcterms:created>
  <dcterms:modified xsi:type="dcterms:W3CDTF">2025-10-05T07:04:46Z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