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9" d="100"/>
          <a:sy n="99" d="100"/>
        </p:scale>
        <p:origin x="78" y="22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61634299"/>
              </p:ext>
            </p:extLst>
          </p:nvPr>
        </p:nvGraphicFramePr>
        <p:xfrm>
          <a:off x="344488" y="2436673"/>
          <a:ext cx="4464268" cy="1640400"/>
        </p:xfrm>
        <a:graphic>
          <a:graphicData uri="http://schemas.openxmlformats.org/drawingml/2006/table">
            <a:tbl>
              <a:tblPr/>
              <a:tblGrid>
                <a:gridCol w="4464268">
                  <a:extLst>
                    <a:ext uri="{9D8B030D-6E8A-4147-A177-3AD203B41FA5}">
                      <a16:colId xmlns:a16="http://schemas.microsoft.com/office/drawing/2014/main" xmlns="" val="20000"/>
                    </a:ext>
                  </a:extLst>
                </a:gridCol>
              </a:tblGrid>
              <a:tr h="16404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27</a:t>
                      </a:r>
                      <a:r>
                        <a:rPr lang="ru-RU" altLang="x-none" sz="1600" b="1" i="1" dirty="0">
                          <a:solidFill>
                            <a:srgbClr val="002060"/>
                          </a:solidFill>
                          <a:latin typeface="Times New Roman" panose="02020603050405020304" pitchFamily="18" charset="0"/>
                          <a:cs typeface="Times New Roman" panose="02020603050405020304" pitchFamily="18" charset="0"/>
                        </a:rPr>
                        <a:t>8</a:t>
                      </a:r>
                      <a:r>
                        <a:rPr lang="en-US"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0</a:t>
                      </a:r>
                      <a:r>
                        <a:rPr lang="ru-RU" altLang="zh-CN" sz="1200" b="1" i="1" baseline="0" dirty="0">
                          <a:solidFill>
                            <a:srgbClr val="002060"/>
                          </a:solidFill>
                          <a:latin typeface="Times New Roman" panose="02020603050405020304" pitchFamily="18" charset="0"/>
                          <a:cs typeface="Times New Roman" panose="02020603050405020304" pitchFamily="18" charset="0"/>
                        </a:rPr>
                        <a:t>5 </a:t>
                      </a:r>
                      <a:r>
                        <a:rPr lang="ru-RU" altLang="zh-CN" sz="1200" b="1" i="1" baseline="0" dirty="0" err="1">
                          <a:solidFill>
                            <a:srgbClr val="002060"/>
                          </a:solidFill>
                          <a:latin typeface="Times New Roman" panose="02020603050405020304" pitchFamily="18" charset="0"/>
                          <a:cs typeface="Times New Roman" panose="02020603050405020304" pitchFamily="18" charset="0"/>
                        </a:rPr>
                        <a:t>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2359" y="2606438"/>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33978828"/>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a:t>
                      </a:r>
                      <a:r>
                        <a:rPr lang="ru-RU" sz="1100" b="0" i="0" u="none" strike="noStrike" dirty="0">
                          <a:solidFill>
                            <a:srgbClr val="000000"/>
                          </a:solidFill>
                          <a:effectLst/>
                          <a:latin typeface="Calibri" panose="020F0502020204030204" pitchFamily="34" charset="0"/>
                        </a:rPr>
                        <a:t>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1</a:t>
                      </a:r>
                      <a:r>
                        <a:rPr lang="ru-RU" sz="1100" b="0" i="0" u="none" strike="noStrike" dirty="0">
                          <a:solidFill>
                            <a:srgbClr val="000000"/>
                          </a:solidFill>
                          <a:effectLst/>
                          <a:latin typeface="Calibri" panose="020F0502020204030204" pitchFamily="34" charset="0"/>
                        </a:rPr>
                        <a:t>217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0.243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0.</a:t>
                      </a:r>
                      <a:r>
                        <a:rPr lang="ru-RU" sz="1100" b="0" i="0" u="none" strike="noStrike">
                          <a:solidFill>
                            <a:srgbClr val="000000"/>
                          </a:solidFill>
                          <a:effectLst/>
                          <a:latin typeface="Calibri" panose="020F0502020204030204" pitchFamily="34" charset="0"/>
                        </a:rPr>
                        <a:t>575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5 </a:t>
            </a:r>
            <a:r>
              <a:rPr lang="ru-RU" altLang="ru-RU" sz="1200" b="1" dirty="0" err="1">
                <a:latin typeface="Times New Roman" panose="02020603050405020304" pitchFamily="18" charset="0"/>
                <a:cs typeface="Times New Roman" panose="02020603050405020304" pitchFamily="18" charset="0"/>
              </a:rPr>
              <a:t>қазан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ru-RU" altLang="ru-RU" sz="1100" b="1" dirty="0">
                <a:latin typeface="Times New Roman" panose="02020603050405020304" pitchFamily="18" charset="0"/>
                <a:cs typeface="Times New Roman" panose="02020603050405020304" pitchFamily="18" charset="0"/>
              </a:rPr>
              <a:t>06</a:t>
            </a:r>
            <a:r>
              <a:rPr lang="en-US"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қазан</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05 </a:t>
            </a:r>
            <a:r>
              <a:rPr lang="ru-RU" altLang="ru-RU" sz="1100" b="1" dirty="0" err="1">
                <a:solidFill>
                  <a:srgbClr val="000000"/>
                </a:solidFill>
                <a:latin typeface="Times New Roman" panose="02020603050405020304" pitchFamily="18" charset="0"/>
                <a:cs typeface="Times New Roman" panose="02020603050405020304" pitchFamily="18" charset="0"/>
              </a:rPr>
              <a:t>қазан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ru-RU" altLang="ru-RU" sz="1100" b="1" dirty="0">
                <a:solidFill>
                  <a:srgbClr val="000000"/>
                </a:solidFill>
                <a:latin typeface="Times New Roman" panose="02020603050405020304" pitchFamily="18" charset="0"/>
                <a:cs typeface="Times New Roman" panose="02020603050405020304" pitchFamily="18" charset="0"/>
              </a:rPr>
              <a:t>06</a:t>
            </a:r>
            <a:r>
              <a:rPr lang="kk-KZ" altLang="ru-RU" sz="1100" b="1" dirty="0">
                <a:solidFill>
                  <a:srgbClr val="000000"/>
                </a:solidFill>
                <a:latin typeface="Times New Roman" panose="02020603050405020304" pitchFamily="18" charset="0"/>
                <a:cs typeface="Times New Roman" panose="02020603050405020304" pitchFamily="18" charset="0"/>
              </a:rPr>
              <a:t> қазан</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11-13</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22-24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07</a:t>
            </a:r>
            <a:r>
              <a:rPr lang="kk-KZ" sz="1100" b="1" dirty="0">
                <a:solidFill>
                  <a:srgbClr val="000000"/>
                </a:solidFill>
                <a:latin typeface="Times New Roman" panose="02020603050405020304" pitchFamily="18" charset="0"/>
                <a:cs typeface="Times New Roman" panose="02020603050405020304" pitchFamily="18" charset="0"/>
              </a:rPr>
              <a:t> қазан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06 </a:t>
            </a:r>
            <a:r>
              <a:rPr lang="ru-RU" sz="1100" b="1" dirty="0" err="1">
                <a:solidFill>
                  <a:srgbClr val="000000"/>
                </a:solidFill>
                <a:latin typeface="Times New Roman" panose="02020603050405020304" pitchFamily="18" charset="0"/>
                <a:cs typeface="Times New Roman" panose="02020603050405020304" pitchFamily="18" charset="0"/>
              </a:rPr>
              <a:t>қазан</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07 </a:t>
            </a:r>
            <a:r>
              <a:rPr lang="kk-KZ" sz="1100" b="1" dirty="0">
                <a:solidFill>
                  <a:srgbClr val="000000"/>
                </a:solidFill>
                <a:latin typeface="Times New Roman" panose="02020603050405020304" pitchFamily="18" charset="0"/>
                <a:cs typeface="Times New Roman" panose="02020603050405020304" pitchFamily="18" charset="0"/>
              </a:rPr>
              <a:t>қазан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10-12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81368" y="3427897"/>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a:t>
            </a:r>
            <a:r>
              <a:rPr lang="kk-KZ" altLang="ru-RU" sz="1000" b="1" i="1">
                <a:solidFill>
                  <a:srgbClr val="000000"/>
                </a:solidFill>
                <a:latin typeface="Times New Roman" panose="02020603050405020304" pitchFamily="18" charset="0"/>
                <a:cs typeface="Times New Roman" panose="02020603050405020304" pitchFamily="18" charset="0"/>
              </a:rPr>
              <a:t>Н.А</a:t>
            </a:r>
            <a:r>
              <a:rPr lang="kk-KZ" altLang="ru-RU" sz="1000" b="1" i="1"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30858</TotalTime>
  <Words>574</Words>
  <Application>Microsoft Office PowerPoint</Application>
  <PresentationFormat>Лист A4 (210x297 мм)</PresentationFormat>
  <Paragraphs>88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4065</cp:revision>
  <cp:lastPrinted>2021-07-01T07:38:07Z</cp:lastPrinted>
  <dcterms:created xsi:type="dcterms:W3CDTF">2018-03-27T06:03:00Z</dcterms:created>
  <dcterms:modified xsi:type="dcterms:W3CDTF">2025-10-05T06:17:48Z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