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981094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127508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06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05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06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 күндіз жауын-шашын (жаңбыр, қар). </a:t>
            </a:r>
            <a:r>
              <a:rPr lang="kk-KZ" sz="1100" dirty="0">
                <a:latin typeface="Times New Roman" panose="02020603050405020304" pitchFamily="18" charset="0"/>
                <a:cs typeface="Times New Roman" panose="02020603050405020304" pitchFamily="18" charset="0"/>
              </a:rPr>
              <a:t>Оңтүстік-батыстан жел соғады, күші 9-14 м/с. Ауа температурасы түнде 2-4 аяз, күндіз 5-7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07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07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5-10 м/с.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06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a:t>
            </a:r>
            <a:r>
              <a:rPr lang="ru-RU" altLang="ru-RU" sz="1200" b="1" i="1" dirty="0">
                <a:solidFill>
                  <a:srgbClr val="000000"/>
                </a:solidFill>
                <a:latin typeface="Times New Roman" panose="02020603050405020304" pitchFamily="18" charset="0"/>
                <a:cs typeface="Times New Roman" panose="02020603050405020304" pitchFamily="18" charset="0"/>
              </a:rPr>
              <a:t>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46322</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6869</cp:revision>
  <cp:lastPrinted>2025-07-15T07:11:11Z</cp:lastPrinted>
  <dcterms:created xsi:type="dcterms:W3CDTF">2018-03-27T06:03:00Z</dcterms:created>
  <dcterms:modified xsi:type="dcterms:W3CDTF">2025-10-05T06:19:18Z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