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039453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278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685077"/>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a:t>
            </a:r>
            <a:r>
              <a:rPr lang="kk-KZ" sz="1150" b="1" dirty="0" smtClean="0">
                <a:latin typeface="Times New Roman" panose="02020603050405020304" pitchFamily="18" charset="0"/>
                <a:cs typeface="Times New Roman" panose="02020603050405020304" pitchFamily="18" charset="0"/>
              </a:rPr>
              <a:t> 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05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a:t>
            </a:r>
            <a:r>
              <a:rPr lang="kk-KZ" sz="1150" b="1" dirty="0" smtClean="0">
                <a:latin typeface="Times New Roman" panose="02020603050405020304" pitchFamily="18" charset="0"/>
                <a:cs typeface="Times New Roman" panose="02020603050405020304" pitchFamily="18" charset="0"/>
              </a:rPr>
              <a:t> 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Аздаған бұлтты, жауын-шашынсыз. </a:t>
            </a:r>
            <a:r>
              <a:rPr lang="kk-KZ" sz="1150" dirty="0">
                <a:latin typeface="Times New Roman" panose="02020603050405020304" pitchFamily="18" charset="0"/>
                <a:cs typeface="Times New Roman" panose="02020603050405020304" pitchFamily="18" charset="0"/>
              </a:rPr>
              <a:t>Оңтүстік-шығыстан </a:t>
            </a:r>
            <a:r>
              <a:rPr lang="kk-KZ" sz="1150" dirty="0" smtClean="0">
                <a:latin typeface="Times New Roman" panose="02020603050405020304" pitchFamily="18" charset="0"/>
                <a:cs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3-8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түнде 0-2,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16-18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07 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06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a:t>
            </a:r>
            <a:r>
              <a:rPr lang="kk-KZ" sz="1150" b="1" dirty="0" smtClean="0">
                <a:latin typeface="Times New Roman" panose="02020603050405020304" pitchFamily="18" charset="0"/>
                <a:cs typeface="Times New Roman" panose="02020603050405020304" pitchFamily="18" charset="0"/>
              </a:rPr>
              <a:t>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1-6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1-3 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9457330"/>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2827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565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1,056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0,145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0,213</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06 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smtClean="0">
                <a:solidFill>
                  <a:schemeClr val="tx1"/>
                </a:solidFill>
                <a:latin typeface="Times New Roman" panose="02020603050405020304" pitchFamily="18" charset="0"/>
                <a:cs typeface="Times New Roman" panose="02020603050405020304" pitchFamily="18" charset="0"/>
              </a:rPr>
              <a:t>07 </a:t>
            </a:r>
            <a:r>
              <a:rPr lang="kk-KZ" sz="1150" dirty="0" smtClean="0">
                <a:solidFill>
                  <a:schemeClr val="tx1"/>
                </a:solidFill>
                <a:latin typeface="Times New Roman" panose="02020603050405020304" pitchFamily="18" charset="0"/>
                <a:cs typeface="Times New Roman" panose="02020603050405020304" pitchFamily="18" charset="0"/>
              </a:rPr>
              <a:t>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36791</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6093</cp:revision>
  <cp:lastPrinted>2021-07-01T07:38:07Z</cp:lastPrinted>
  <dcterms:created xsi:type="dcterms:W3CDTF">2018-03-27T06:03:00Z</dcterms:created>
  <dcterms:modified xsi:type="dcterms:W3CDTF">2025-10-05T08:43:53Z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