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01125405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78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05</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err="1">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48698123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қазанға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Солтүстік-шығыстан жел соғады, күші 8-13, екпіні 15-20 м/с. Ауа температурасы түнде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21-23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қазанға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қазанға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14145</TotalTime>
  <Words>563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3853</cp:revision>
  <cp:lastPrinted>2021-07-01T03:56:27Z</cp:lastPrinted>
  <dcterms:created xsi:type="dcterms:W3CDTF">2018-03-27T06:03:00Z</dcterms:created>
  <dcterms:modified xsi:type="dcterms:W3CDTF">2025-10-05T06:35:23Z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