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938848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279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северо-восточный 3-8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3-8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0-2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0960373"/>
              </p:ext>
            </p:extLst>
          </p:nvPr>
        </p:nvGraphicFramePr>
        <p:xfrm>
          <a:off x="5028643" y="4409478"/>
          <a:ext cx="4691064" cy="197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994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октября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29503</TotalTime>
  <Words>594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5093</cp:revision>
  <cp:lastPrinted>2021-07-01T03:56:27Z</cp:lastPrinted>
  <dcterms:created xsi:type="dcterms:W3CDTF">2018-03-27T06:03:00Z</dcterms:created>
  <dcterms:modified xsi:type="dcterms:W3CDTF">2025-10-06T06:47:02Z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