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1799" autoAdjust="0"/>
  </p:normalViewPr>
  <p:slideViewPr>
    <p:cSldViewPr showGuides="1">
      <p:cViewPr varScale="1">
        <p:scale>
          <a:sx n="79" d="100"/>
          <a:sy n="79" d="100"/>
        </p:scale>
        <p:origin x="1891" y="77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72600100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2172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279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октября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06 октября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134650" y="264049"/>
            <a:ext cx="4390332" cy="1615827"/>
          </a:xfrm>
          <a:prstGeom prst="rect">
            <a:avLst/>
          </a:prstGeom>
          <a:solidFill>
            <a:schemeClr val="bg1"/>
          </a:solidFill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07 октября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06 октября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07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      </a:t>
            </a:r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kk-KZ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без осадков. Ветер 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северный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7-12 м/с. Температура воздуха ночью 0-2, днем 4-6 тепла.</a:t>
            </a:r>
            <a:endParaRPr lang="ru-KZ" sz="1050" dirty="0"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                                            </a:t>
            </a: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08 октября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algn="ctr">
              <a:spcAft>
                <a:spcPts val="0"/>
              </a:spcAft>
            </a:pP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07 октября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08 октя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бря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lvl="0" algn="just"/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       Переменная облачность, без осадков. Ветер северный 7-12 м/с. Температура воздуха 0-2 мороза.</a:t>
            </a: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28766365"/>
              </p:ext>
            </p:extLst>
          </p:nvPr>
        </p:nvGraphicFramePr>
        <p:xfrm>
          <a:off x="5134650" y="3763600"/>
          <a:ext cx="4528802" cy="2403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62566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85573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4146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0.031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2442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0.488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105779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0.049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0.525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0" name="TextBox 13">
            <a:extLst>
              <a:ext uri="{FF2B5EF4-FFF2-40B4-BE49-F238E27FC236}">
                <a16:creationId xmlns:a16="http://schemas.microsoft.com/office/drawing/2014/main" id="{CF5ECEE0-0C27-4581-BBF4-71AB7E70AFD7}"/>
              </a:ext>
            </a:extLst>
          </p:cNvPr>
          <p:cNvSpPr txBox="1"/>
          <p:nvPr/>
        </p:nvSpPr>
        <p:spPr>
          <a:xfrm>
            <a:off x="5005930" y="2885515"/>
            <a:ext cx="4565315" cy="261610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42075" y="1920905"/>
            <a:ext cx="4390333" cy="938719"/>
          </a:xfrm>
          <a:prstGeom prst="rect">
            <a:avLst/>
          </a:prstGeom>
          <a:solidFill>
            <a:schemeClr val="bg1"/>
          </a:solidFill>
          <a:ln>
            <a:solidFill>
              <a:schemeClr val="lt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 октября, ночью 08 октября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Бактыбай М.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50078</TotalTime>
  <Words>617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7167</cp:revision>
  <cp:lastPrinted>2025-08-12T06:13:34Z</cp:lastPrinted>
  <dcterms:created xsi:type="dcterms:W3CDTF">2018-03-27T06:03:00Z</dcterms:created>
  <dcterms:modified xsi:type="dcterms:W3CDTF">2025-10-06T06:33:59Z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