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43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279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06 октября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7978" y="215900"/>
            <a:ext cx="4935537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07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ночью заморозки 1-3 </a:t>
            </a:r>
            <a:r>
              <a:rPr lang="ru-RU" sz="1100" dirty="0" smtClean="0">
                <a:solidFill>
                  <a:schemeClr val="tx1"/>
                </a:solidFill>
              </a:rPr>
              <a:t>градуса, днем </a:t>
            </a:r>
            <a:r>
              <a:rPr lang="ru-RU" sz="1100" dirty="0" smtClean="0">
                <a:solidFill>
                  <a:schemeClr val="tx1"/>
                </a:solidFill>
              </a:rPr>
              <a:t>14-16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1-3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1359292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07 ок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08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октября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06 октября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): 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26867</TotalTime>
  <Words>775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6385</cp:revision>
  <cp:lastPrinted>2021-07-01T09:11:30Z</cp:lastPrinted>
  <dcterms:created xsi:type="dcterms:W3CDTF">2018-03-27T06:03:00Z</dcterms:created>
  <dcterms:modified xsi:type="dcterms:W3CDTF">2025-10-06T06:45:34Z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