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5775355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 октября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октября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северо-западный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 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07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октября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1-6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516087"/>
              </p:ext>
            </p:extLst>
          </p:nvPr>
        </p:nvGraphicFramePr>
        <p:xfrm>
          <a:off x="5008923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1,386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11788" y="2003713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3986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24216</TotalTime>
  <Words>689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3993</cp:revision>
  <cp:lastPrinted>2021-10-18T15:52:53Z</cp:lastPrinted>
  <dcterms:created xsi:type="dcterms:W3CDTF">2018-03-27T06:03:00Z</dcterms:created>
  <dcterms:modified xsi:type="dcterms:W3CDTF">2025-10-06T07:43:09Z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