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705844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alt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07356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07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7-12 м/с. Температура воздуха ночью 7-9, днем 19-21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юго-восточный 9-14 м/с. Температура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33954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6226</cp:revision>
  <cp:lastPrinted>2021-07-01T03:56:27Z</cp:lastPrinted>
  <dcterms:created xsi:type="dcterms:W3CDTF">2018-03-27T06:03:00Z</dcterms:created>
  <dcterms:modified xsi:type="dcterms:W3CDTF">2025-10-06T06:48:07Z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