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4927660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восточных направлений ночью 3-8, днем 7- 12 м/с. Температура воздуха ночью 0-2 мороза,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м/с. Температура воздуха 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8077" y="2688122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graphicFrame>
        <p:nvGraphicFramePr>
          <p:cNvPr id="16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203883"/>
              </p:ext>
            </p:extLst>
          </p:nvPr>
        </p:nvGraphicFramePr>
        <p:xfrm>
          <a:off x="5024438" y="4140200"/>
          <a:ext cx="4667251" cy="2049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40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786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24561</TotalTime>
  <Words>658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3731</cp:revision>
  <cp:lastPrinted>2021-07-01T07:38:07Z</cp:lastPrinted>
  <dcterms:created xsi:type="dcterms:W3CDTF">2018-03-27T06:03:00Z</dcterms:created>
  <dcterms:modified xsi:type="dcterms:W3CDTF">2025-10-06T08:23:22Z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