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03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2455184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северо-восточный 3-8 м/с. Температура воздуха ночью 1-3 мороза, днем 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9-14  м/с. Температура воздуха 4-6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4259458"/>
              </p:ext>
            </p:extLst>
          </p:nvPr>
        </p:nvGraphicFramePr>
        <p:xfrm>
          <a:off x="4953000" y="4094578"/>
          <a:ext cx="4643470" cy="20781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1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25212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4948</cp:revision>
  <cp:lastPrinted>2021-07-01T03:56:27Z</cp:lastPrinted>
  <dcterms:created xsi:type="dcterms:W3CDTF">2018-03-27T06:03:00Z</dcterms:created>
  <dcterms:modified xsi:type="dcterms:W3CDTF">2025-10-06T07:22:03Z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